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3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9066B-6D65-4DBA-A8E9-332767B3FE6C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CF142-0421-4367-83B2-93FE320E8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60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142-0421-4367-83B2-93FE320E8A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95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142-0421-4367-83B2-93FE320E8A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43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142-0421-4367-83B2-93FE320E8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79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142-0421-4367-83B2-93FE320E8A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773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142-0421-4367-83B2-93FE320E8A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08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49A95-9795-47CE-81D3-B18BCF4AC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173141-800C-4F2E-8DA4-30C0DB1E7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5A55D-DE71-471D-8F6B-C2EA01FA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365B4-E810-4338-93C7-F387496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8F1E1-3B69-43CD-BFE7-617D8D6D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81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C08DC-6089-476A-9F5D-66604D23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69044A-36D0-4D57-B5FA-4D3018F06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A78827-6568-4031-8988-AE217008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F368F-7168-4E3E-8D26-6AC4B54E7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46C28-8AA8-41D8-AF46-B7017B26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37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DB097F-31B8-40DF-B160-B5F4D2609E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A41180-1421-4E78-988B-816C9151B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4F82F8-2BB8-405A-B6DE-A4BF089C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B7AB2-98D0-4F9A-BA97-0166404D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C0F10E-06B5-42ED-A656-7A691CD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47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FDA58-E117-475B-A893-B1C747C7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64D0A-44BC-4379-BBF9-BD719B18D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2EE63-A759-479E-BEBB-EE4133183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6E02E-09EA-4F06-9000-704A0D55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E5F4F6-4E06-43DE-9512-1C899D56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79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DEF15-4D5D-463E-BCC2-13CC7438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7E6B83-9E93-4912-9166-3CF5790E1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EB304F-10EE-4308-AB0A-349FEF4D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4668B1-6FFF-4D03-8691-BAC0A24F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5ED402-DA38-4776-A2E5-52D90CED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40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2190E-8884-4543-A99E-AA938B9D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EE8E5-2832-4AE8-9104-0009E681F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1C748D-F66F-444F-9717-974F8DD0B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3457DC-D193-42DD-B7C3-4D0279F0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55D216-E505-49B9-8E52-4E83F91F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36E2C8-2173-4053-87C5-8887B55A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59FD5-F1E8-45D3-961D-7BB2D548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D10BFE-4DF3-47C1-A8A3-AAF734995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359CD5-0872-4684-BC8A-748446CB9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227101-772C-4FCB-BBF9-B7728FFBE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E4FD0A-09AA-4131-91F8-FA105D1F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1EEB75-51E9-47F7-ACE7-4BEDBDEE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DFBAB9-C7C7-498C-82D3-E40CB477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64B743-7914-4C4A-AC7C-C3914D6E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3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E32C1-6031-4145-B220-9F4F24D7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BEB121-DD4B-4530-8E2C-632BC776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CB526B-5FBA-44B3-B0F4-122BD52B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E5F59F-9CC8-435F-A6E3-E675FB41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49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AC920C-81AE-4956-9EA5-8D1DB16D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B929BE-CC39-4E2B-A2DD-322B79A6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BAE789-6DFB-4665-9994-5273E4B2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83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89FC1-D2B2-47CF-9642-CAF0521D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CFB4F-A14A-4729-B3B3-D2B2F60F1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83F464-E815-4B49-869B-4413A5295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AFAEBF-412E-49BF-97C8-39CD450D8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FBEEEF-CDBD-4C8C-B614-A9E46B4A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B1835D-8DD4-48BF-80E8-8EF73D97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28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21595-B4B0-4CE2-A400-C0D8DE35A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CEEE36-5676-4D2D-BF33-6DD6A8717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08045-89A2-4727-B13E-237DA5AB7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C44CF0-4CD4-41E3-9A44-33E5882A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F177D6-2EAD-4452-A8AF-92A5DC41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183BD9-EBBC-434A-B536-6BFC188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89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7513BC-2915-47DB-A88B-38D61EFA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D2840A-E746-47AE-B460-1C780C35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3B15D6-BF83-49CD-BCCA-E757011E9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7FD56-A9F3-46FC-A461-3368FE7D70EE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2282C1-EFF4-44E1-A731-162AB437B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48D7B-169F-4240-83FB-881D9BA20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57C20-4F57-49A9-BA3B-258564E4DA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2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B6F2B-1378-46E8-9B10-BBF8E98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50" y="0"/>
            <a:ext cx="3591757" cy="1325563"/>
          </a:xfr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顶部导航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挡住了文字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C8B0E50-F72D-40B7-AF42-56AA4C4EE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99" y="1033424"/>
            <a:ext cx="3172156" cy="5642209"/>
          </a:xfrm>
        </p:spPr>
      </p:pic>
      <p:pic>
        <p:nvPicPr>
          <p:cNvPr id="8" name="图片 7" descr="图片包含 监视器&#10;&#10;已生成高可信度的说明">
            <a:extLst>
              <a:ext uri="{FF2B5EF4-FFF2-40B4-BE49-F238E27FC236}">
                <a16:creationId xmlns:a16="http://schemas.microsoft.com/office/drawing/2014/main" id="{771721A6-E2ED-444C-A70C-2F5ECF9D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61" y="529223"/>
            <a:ext cx="2934960" cy="5220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CFD7E3-C3E3-4E13-B7C6-B382B79BE2D0}"/>
              </a:ext>
            </a:extLst>
          </p:cNvPr>
          <p:cNvSpPr txBox="1"/>
          <p:nvPr/>
        </p:nvSpPr>
        <p:spPr>
          <a:xfrm>
            <a:off x="5153113" y="5928900"/>
            <a:ext cx="6801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技术能力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第一屏超级座椅只有文字没有超级座椅</a:t>
            </a:r>
          </a:p>
        </p:txBody>
      </p:sp>
    </p:spTree>
    <p:extLst>
      <p:ext uri="{BB962C8B-B14F-4D97-AF65-F5344CB8AC3E}">
        <p14:creationId xmlns:p14="http://schemas.microsoft.com/office/powerpoint/2010/main" val="418924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B6F2B-1378-46E8-9B10-BBF8E98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50" y="450415"/>
            <a:ext cx="5242141" cy="424732"/>
          </a:xfr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技术能力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文字颜色换下，看不太清楚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CFD7E3-C3E3-4E13-B7C6-B382B79BE2D0}"/>
              </a:ext>
            </a:extLst>
          </p:cNvPr>
          <p:cNvSpPr txBox="1"/>
          <p:nvPr/>
        </p:nvSpPr>
        <p:spPr>
          <a:xfrm>
            <a:off x="6297827" y="5877626"/>
            <a:ext cx="5549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技术能力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对标、样件和实验图片不对，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请参照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端修改</a:t>
            </a:r>
          </a:p>
        </p:txBody>
      </p:sp>
      <p:pic>
        <p:nvPicPr>
          <p:cNvPr id="7" name="图片 6" descr="图片包含 室内, 人员&#10;&#10;已生成高可信度的说明">
            <a:extLst>
              <a:ext uri="{FF2B5EF4-FFF2-40B4-BE49-F238E27FC236}">
                <a16:creationId xmlns:a16="http://schemas.microsoft.com/office/drawing/2014/main" id="{91E6BEEB-21FF-446E-877C-EFD7D442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95" y="1007550"/>
            <a:ext cx="2971650" cy="5285574"/>
          </a:xfrm>
          <a:prstGeom prst="rect">
            <a:avLst/>
          </a:prstGeom>
        </p:spPr>
      </p:pic>
      <p:pic>
        <p:nvPicPr>
          <p:cNvPr id="11" name="图片 10" descr="图片包含 建筑物&#10;&#10;已生成高可信度的说明">
            <a:extLst>
              <a:ext uri="{FF2B5EF4-FFF2-40B4-BE49-F238E27FC236}">
                <a16:creationId xmlns:a16="http://schemas.microsoft.com/office/drawing/2014/main" id="{F594E69C-1BDD-43E3-8C9E-CED5B5A5A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38" y="450415"/>
            <a:ext cx="2971650" cy="52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6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B6F2B-1378-46E8-9B10-BBF8E98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50" y="450415"/>
            <a:ext cx="5242141" cy="424732"/>
          </a:xfr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职业前景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工作体验没有标识图片内容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CFD7E3-C3E3-4E13-B7C6-B382B79BE2D0}"/>
              </a:ext>
            </a:extLst>
          </p:cNvPr>
          <p:cNvSpPr txBox="1"/>
          <p:nvPr/>
        </p:nvSpPr>
        <p:spPr>
          <a:xfrm>
            <a:off x="6297827" y="5877626"/>
            <a:ext cx="4934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企业文化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土壤和根基换行居中显示</a:t>
            </a:r>
          </a:p>
        </p:txBody>
      </p:sp>
      <p:pic>
        <p:nvPicPr>
          <p:cNvPr id="4" name="图片 3" descr="图片包含 屏幕截图&#10;&#10;已生成高可信度的说明">
            <a:extLst>
              <a:ext uri="{FF2B5EF4-FFF2-40B4-BE49-F238E27FC236}">
                <a16:creationId xmlns:a16="http://schemas.microsoft.com/office/drawing/2014/main" id="{6811C79C-681E-448E-A8A0-169C15893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63" y="1235041"/>
            <a:ext cx="3043719" cy="5413761"/>
          </a:xfrm>
          <a:prstGeom prst="rect">
            <a:avLst/>
          </a:prstGeom>
        </p:spPr>
      </p:pic>
      <p:pic>
        <p:nvPicPr>
          <p:cNvPr id="6" name="图片 5" descr="图片包含 树&#10;&#10;已生成极高可信度的说明">
            <a:extLst>
              <a:ext uri="{FF2B5EF4-FFF2-40B4-BE49-F238E27FC236}">
                <a16:creationId xmlns:a16="http://schemas.microsoft.com/office/drawing/2014/main" id="{21A2E434-AE6F-4AF2-AB63-531CD9C05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05" y="450415"/>
            <a:ext cx="2880363" cy="51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B6F2B-1378-46E8-9B10-BBF8E98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64" y="395312"/>
            <a:ext cx="8802410" cy="757130"/>
          </a:xfr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企业文化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文化的力量视频播放的是超级座椅的视频，</a:t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且点击左上角的关闭后，页面一片空白未返回到企业文化页面上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CFD7E3-C3E3-4E13-B7C6-B382B79BE2D0}"/>
              </a:ext>
            </a:extLst>
          </p:cNvPr>
          <p:cNvSpPr txBox="1"/>
          <p:nvPr/>
        </p:nvSpPr>
        <p:spPr>
          <a:xfrm>
            <a:off x="6434560" y="6108458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企业文化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认知点击报错</a:t>
            </a:r>
          </a:p>
        </p:txBody>
      </p:sp>
      <p:pic>
        <p:nvPicPr>
          <p:cNvPr id="5" name="图片 4" descr="图片包含 屏幕截图&#10;&#10;已生成高可信度的说明">
            <a:extLst>
              <a:ext uri="{FF2B5EF4-FFF2-40B4-BE49-F238E27FC236}">
                <a16:creationId xmlns:a16="http://schemas.microsoft.com/office/drawing/2014/main" id="{0E0DAE8C-4F27-4F71-8E8B-2513D466D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8" y="1324413"/>
            <a:ext cx="2819459" cy="5014878"/>
          </a:xfrm>
          <a:prstGeom prst="rect">
            <a:avLst/>
          </a:prstGeom>
        </p:spPr>
      </p:pic>
      <p:pic>
        <p:nvPicPr>
          <p:cNvPr id="8" name="图片 7" descr="图片包含 屏幕截图&#10;&#10;已生成极高可信度的说明">
            <a:extLst>
              <a:ext uri="{FF2B5EF4-FFF2-40B4-BE49-F238E27FC236}">
                <a16:creationId xmlns:a16="http://schemas.microsoft.com/office/drawing/2014/main" id="{F0726C8C-99D8-4474-BA73-01A248324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99" y="1324413"/>
            <a:ext cx="2600685" cy="46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3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B6F2B-1378-46E8-9B10-BBF8E98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64" y="561511"/>
            <a:ext cx="10166566" cy="424732"/>
          </a:xfr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新闻内容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图片、视频、文字内容显示不完整，且视频播放页面显示不完整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E50F2-A32D-470A-8677-699562564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6" y="986243"/>
            <a:ext cx="3236351" cy="5756389"/>
          </a:xfrm>
          <a:prstGeom prst="rect">
            <a:avLst/>
          </a:prstGeom>
        </p:spPr>
      </p:pic>
      <p:pic>
        <p:nvPicPr>
          <p:cNvPr id="7" name="图片 6" descr="图片包含 屏幕截图&#10;&#10;已生成极高可信度的说明">
            <a:extLst>
              <a:ext uri="{FF2B5EF4-FFF2-40B4-BE49-F238E27FC236}">
                <a16:creationId xmlns:a16="http://schemas.microsoft.com/office/drawing/2014/main" id="{E2E44917-9C98-44F5-9409-30002EDB6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10" y="986243"/>
            <a:ext cx="3309884" cy="588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5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B6F2B-1378-46E8-9B10-BBF8E98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64" y="561511"/>
            <a:ext cx="6075702" cy="424732"/>
          </a:xfr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关于我们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发展历程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年以后不能接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149F7A-D597-46A4-8224-3D9A9304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37" y="1068225"/>
            <a:ext cx="3096570" cy="55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6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124</Words>
  <Application>Microsoft Office PowerPoint</Application>
  <PresentationFormat>宽屏</PresentationFormat>
  <Paragraphs>16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Office 主题​​</vt:lpstr>
      <vt:lpstr>顶部导航-挡住了文字</vt:lpstr>
      <vt:lpstr>技术能力-文字颜色换下，看不太清楚</vt:lpstr>
      <vt:lpstr>职业前景-工作体验没有标识图片内容</vt:lpstr>
      <vt:lpstr>企业文化-文化的力量视频播放的是超级座椅的视频， 且点击左上角的关闭后，页面一片空白未返回到企业文化页面上</vt:lpstr>
      <vt:lpstr>新闻内容-图片、视频、文字内容显示不完整，且视频播放页面显示不完整</vt:lpstr>
      <vt:lpstr>关于我们-发展历程2018年以后不能接2003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顶部导航-挡住了文字</dc:title>
  <dc:creator>Helen Zhang</dc:creator>
  <cp:lastModifiedBy>Helen Zhang</cp:lastModifiedBy>
  <cp:revision>6</cp:revision>
  <dcterms:created xsi:type="dcterms:W3CDTF">2019-02-25T00:41:05Z</dcterms:created>
  <dcterms:modified xsi:type="dcterms:W3CDTF">2019-02-25T01:35:52Z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210792-6e5f-4945-9946-e33b2c1b77aa_Enabled">
    <vt:lpwstr>True</vt:lpwstr>
  </property>
  <property fmtid="{D5CDD505-2E9C-101B-9397-08002B2CF9AE}" pid="3" name="MSIP_Label_f5210792-6e5f-4945-9946-e33b2c1b77aa_SiteId">
    <vt:lpwstr>21f195bc-13e5-4339-82ea-ef8b8ecdd0a9</vt:lpwstr>
  </property>
  <property fmtid="{D5CDD505-2E9C-101B-9397-08002B2CF9AE}" pid="4" name="MSIP_Label_f5210792-6e5f-4945-9946-e33b2c1b77aa_Ref">
    <vt:lpwstr>https://api.informationprotection.azure.com/api/21f195bc-13e5-4339-82ea-ef8b8ecdd0a9</vt:lpwstr>
  </property>
  <property fmtid="{D5CDD505-2E9C-101B-9397-08002B2CF9AE}" pid="5" name="MSIP_Label_f5210792-6e5f-4945-9946-e33b2c1b77aa_SetBy">
    <vt:lpwstr>azha9488@adient.com</vt:lpwstr>
  </property>
  <property fmtid="{D5CDD505-2E9C-101B-9397-08002B2CF9AE}" pid="6" name="MSIP_Label_f5210792-6e5f-4945-9946-e33b2c1b77aa_SetDate">
    <vt:lpwstr>2019-02-25T09:35:51.3840460+08:00</vt:lpwstr>
  </property>
  <property fmtid="{D5CDD505-2E9C-101B-9397-08002B2CF9AE}" pid="7" name="MSIP_Label_f5210792-6e5f-4945-9946-e33b2c1b77aa_Name">
    <vt:lpwstr>Internal</vt:lpwstr>
  </property>
  <property fmtid="{D5CDD505-2E9C-101B-9397-08002B2CF9AE}" pid="8" name="MSIP_Label_f5210792-6e5f-4945-9946-e33b2c1b77aa_Application">
    <vt:lpwstr>Microsoft Azure Information Protection</vt:lpwstr>
  </property>
  <property fmtid="{D5CDD505-2E9C-101B-9397-08002B2CF9AE}" pid="9" name="MSIP_Label_f5210792-6e5f-4945-9946-e33b2c1b77aa_Extended_MSFT_Method">
    <vt:lpwstr>Automatic</vt:lpwstr>
  </property>
  <property fmtid="{D5CDD505-2E9C-101B-9397-08002B2CF9AE}" pid="10" name="MSIP_Label_d479bc6d-df33-4cc6-8efd-0fecbaf956b1_Enabled">
    <vt:lpwstr>True</vt:lpwstr>
  </property>
  <property fmtid="{D5CDD505-2E9C-101B-9397-08002B2CF9AE}" pid="11" name="MSIP_Label_d479bc6d-df33-4cc6-8efd-0fecbaf956b1_SiteId">
    <vt:lpwstr>21f195bc-13e5-4339-82ea-ef8b8ecdd0a9</vt:lpwstr>
  </property>
  <property fmtid="{D5CDD505-2E9C-101B-9397-08002B2CF9AE}" pid="12" name="MSIP_Label_d479bc6d-df33-4cc6-8efd-0fecbaf956b1_Ref">
    <vt:lpwstr>https://api.informationprotection.azure.com/api/21f195bc-13e5-4339-82ea-ef8b8ecdd0a9</vt:lpwstr>
  </property>
  <property fmtid="{D5CDD505-2E9C-101B-9397-08002B2CF9AE}" pid="13" name="MSIP_Label_d479bc6d-df33-4cc6-8efd-0fecbaf956b1_SetBy">
    <vt:lpwstr>azha9488@adient.com</vt:lpwstr>
  </property>
  <property fmtid="{D5CDD505-2E9C-101B-9397-08002B2CF9AE}" pid="14" name="MSIP_Label_d479bc6d-df33-4cc6-8efd-0fecbaf956b1_SetDate">
    <vt:lpwstr>2019-02-25T09:35:51.3855443+08:00</vt:lpwstr>
  </property>
  <property fmtid="{D5CDD505-2E9C-101B-9397-08002B2CF9AE}" pid="15" name="MSIP_Label_d479bc6d-df33-4cc6-8efd-0fecbaf956b1_Name">
    <vt:lpwstr>CQYFAS-INTERNAL</vt:lpwstr>
  </property>
  <property fmtid="{D5CDD505-2E9C-101B-9397-08002B2CF9AE}" pid="16" name="MSIP_Label_d479bc6d-df33-4cc6-8efd-0fecbaf956b1_Application">
    <vt:lpwstr>Microsoft Azure Information Protection</vt:lpwstr>
  </property>
  <property fmtid="{D5CDD505-2E9C-101B-9397-08002B2CF9AE}" pid="17" name="MSIP_Label_d479bc6d-df33-4cc6-8efd-0fecbaf956b1_Extended_MSFT_Method">
    <vt:lpwstr>Automatic</vt:lpwstr>
  </property>
  <property fmtid="{D5CDD505-2E9C-101B-9397-08002B2CF9AE}" pid="18" name="MSIP_Label_d479bc6d-df33-4cc6-8efd-0fecbaf956b1_Parent">
    <vt:lpwstr>f5210792-6e5f-4945-9946-e33b2c1b77aa</vt:lpwstr>
  </property>
  <property fmtid="{D5CDD505-2E9C-101B-9397-08002B2CF9AE}" pid="19" name="Sensitivity">
    <vt:lpwstr>Internal CQYFAS-INTERNAL</vt:lpwstr>
  </property>
</Properties>
</file>